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84" r:id="rId2"/>
    <p:sldId id="398" r:id="rId3"/>
    <p:sldId id="400" r:id="rId4"/>
    <p:sldId id="408" r:id="rId5"/>
    <p:sldId id="407" r:id="rId6"/>
    <p:sldId id="390" r:id="rId7"/>
    <p:sldId id="401" r:id="rId8"/>
    <p:sldId id="409" r:id="rId9"/>
    <p:sldId id="402" r:id="rId10"/>
    <p:sldId id="403" r:id="rId11"/>
    <p:sldId id="404" r:id="rId12"/>
    <p:sldId id="406" r:id="rId13"/>
    <p:sldId id="40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759b0a9efaaf83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5696" autoAdjust="0"/>
  </p:normalViewPr>
  <p:slideViewPr>
    <p:cSldViewPr snapToGrid="0">
      <p:cViewPr varScale="1">
        <p:scale>
          <a:sx n="53" d="100"/>
          <a:sy n="53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12:01:05.962" idx="1">
    <p:pos x="7680" y="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DA39-260D-4225-8C06-AEE8B1B0C6CE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0A3A5-F679-4A73-8D9C-19B8EAD096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06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6CEC1-C62F-4718-9B97-54A03FC4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9A026-19C7-49E8-8163-B9A0FF8D6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219A2-401F-4C3A-8981-9C003D2B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3289B0-2EFD-4AAE-814D-FC5D0417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94F6EB-9F32-4270-92C0-BA43AFA2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31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930D5-601E-410C-A91E-2FB75BDE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092909-B980-4557-A31E-F5F99ADFD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ACC173-2B61-49C1-B6D3-84E93492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81C642-EC17-435E-93FB-9E7F76903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B181A-FEB0-4265-9EFC-7FC5C11A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01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D6BDA2-3E99-4681-8B65-E50834282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7195A2-237E-4F23-8AD7-B3B10892C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5AB8FA-D824-4116-957C-7F5A6D8F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BA393-CF99-42AF-B57A-1BDA0CE7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DC9F28-754E-4BB2-BD27-1DB679C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09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F77A6-8814-44C2-AED4-8A175F97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A5059-1992-461A-961C-E8915E8B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AD00B-E348-4AE6-98B3-59E4A8B5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E5FAC8-D7C9-44C1-982B-61B75376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2AEB9-23E3-47AE-87AA-29EB1979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40F2C-2D53-460F-A112-286905E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041C4-18B6-47C8-9601-30A9B37D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70B2E-AEC7-475E-9D28-52461474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A2560-09A5-4F60-8D99-A53ACFBF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05581-8C05-459B-A91D-82E692ED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8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83EC0-F986-401E-904E-D8F7C264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D478C-E622-4B67-8175-973026EAD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025479-223C-4348-B5B8-F1051A1AD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A249C7-6C2E-4EA5-90F5-A39DE737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4E98F-1A12-4184-B700-967B6982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EDF90C-A3E5-4EF3-9A41-31C63D91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18C8F-4610-4F4E-8213-C6B23C51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7E3AE3-1ED9-4E33-8D05-77067C9D2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DAD3CD-9501-44CF-8246-3F8DFD40D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4370A-4C53-464B-8DC0-7B1A7800E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F27E80-4832-49FD-822C-7DA349911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FA8B99-E15E-4606-AC86-591FC0C1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9B0C47-671E-4A08-BBA0-BAEEBB56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A546B70-FC3E-4151-83EA-45A77899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8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AB756-874A-4906-B413-6E60B2F5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A4CD87-F837-4752-B28C-55E01954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90C3-C8F6-499C-969E-E85ECA96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8BC5B6-0558-48BB-82B7-8AFB6C0D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42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DCFA04-6D2B-48C2-BCEA-4BC78249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47EED9-5927-4B07-A1FB-0E0936DA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BCFB6-107C-49FF-9445-C44B41F9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20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66ACD-55F2-4260-AA3E-18AA9F4C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4DB886-72ED-415C-B0EB-7CCF6CFA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5833BE-A1C0-4F6D-9C21-6B1890504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2B1D7A-A98F-4CBE-A7C6-D3A99A3E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979509-141B-438E-9E69-1C359D7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AF2FCB-1C4A-4062-81AD-FDD3B832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46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AD8FC-8A9A-4A1D-8C1F-916A4EBA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2F616B-0DEF-47DD-A15B-01A14F659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C58370-027B-4E9D-95AB-E6BABB66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EC651-1C85-414B-89D1-FF426B9B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EFF834-E560-433F-B1A4-D8D702FB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B938C5-D094-4AB8-9E5B-2F593E98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0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8D97F-94C2-4B6E-931A-95EC9323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3C0A01-D7C9-4220-91AE-B4240B7D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DF5DD1-E235-4086-9480-B0700FE7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E2B8E-661C-4077-A6A8-3C182E79F1A6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98BC83-72EE-4F3C-9120-B36C0BCD0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F63664-98EF-4370-82CF-47869932E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D43CE-608C-4241-9916-46708C29A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79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2B59B-87DC-480E-B098-471AFA66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B973CF-615B-4FA6-BB76-A3469FB9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-68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929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CF4837-A8B3-415F-BE95-46928E92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CA10-CA3A-084E-B630-D12D969B2FE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685A2-1D49-4C95-9C92-B6EF84C0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304" y="5160458"/>
            <a:ext cx="2678884" cy="1378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464" y="365125"/>
            <a:ext cx="1064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communication technologies: Final report Database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1032" y="5471382"/>
            <a:ext cx="3319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Aya Almatay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k-KZ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Olzhas Uikas, Dias Doktyrbek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 BD-2006</a:t>
            </a:r>
            <a:endParaRPr lang="kk-KZ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M.Ed. Aivar Sakhipov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287" y="1457958"/>
            <a:ext cx="860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 Online-Store Management System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87786" y="6512092"/>
            <a:ext cx="189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-Sultan, 2020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464" y="401171"/>
            <a:ext cx="629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outcomes from the work done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464" y="1488188"/>
            <a:ext cx="10433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Got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in creating database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Improved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write code in SQL shell (psql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helped a lot when working on the project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dealt with topics that we didn't understand and eventually understood 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4" y="4120909"/>
            <a:ext cx="100584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25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592" y="401171"/>
            <a:ext cx="113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weaknesses and limitations of current implementation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592" y="1344065"/>
            <a:ext cx="11576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Further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additions besides furniture will lead to difficulties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Switching to offline sales may result in the termination of the delivery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 because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to pickup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Dimensions may vary due to furniture differences. Here the overall dimensions were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indicated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dividing into types of furniture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it can be a problem when adding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furniture.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Furniture may have more than one material, but several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needs improvement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25" y="4471418"/>
            <a:ext cx="3756957" cy="23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0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264" y="401171"/>
            <a:ext cx="839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 list of potential future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71" y="1497293"/>
            <a:ext cx="104241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to each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detailed information about the product size.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chat bot for support into the website or into mobile application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Temporary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possibility of shopping cart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Cashback.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email customer’s address to do a target marketing using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cookies.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99" y="3342883"/>
            <a:ext cx="3704611" cy="26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8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1596" y="2427764"/>
            <a:ext cx="8430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5560604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54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A45B10-1D13-470F-8227-15E989D8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94" t="966" r="76643" b="17397"/>
          <a:stretch/>
        </p:blipFill>
        <p:spPr>
          <a:xfrm>
            <a:off x="50596" y="100584"/>
            <a:ext cx="6559749" cy="6858000"/>
          </a:xfrm>
          <a:prstGeom prst="rect">
            <a:avLst/>
          </a:prstGeom>
          <a:solidFill>
            <a:schemeClr val="bg2">
              <a:alpha val="0"/>
            </a:schemeClr>
          </a:solidFill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F0559E-FE91-4784-9C64-7D634122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CA10-CA3A-084E-B630-D12D969B2F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059E9E-50B4-49FF-81B3-83F7904E3023}"/>
              </a:ext>
            </a:extLst>
          </p:cNvPr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solidFill>
            <a:srgbClr val="36A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D5A8579-2ED1-4674-BA28-6F6DBFEA2035}"/>
              </a:ext>
            </a:extLst>
          </p:cNvPr>
          <p:cNvSpPr/>
          <p:nvPr/>
        </p:nvSpPr>
        <p:spPr>
          <a:xfrm>
            <a:off x="485775" y="695997"/>
            <a:ext cx="101878" cy="474813"/>
          </a:xfrm>
          <a:prstGeom prst="rect">
            <a:avLst/>
          </a:prstGeom>
          <a:solidFill>
            <a:srgbClr val="2E7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5D45CE4-0760-459C-9E79-0361CD0723CA}"/>
              </a:ext>
            </a:extLst>
          </p:cNvPr>
          <p:cNvSpPr/>
          <p:nvPr/>
        </p:nvSpPr>
        <p:spPr>
          <a:xfrm>
            <a:off x="525185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7653" y="695997"/>
            <a:ext cx="3499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715" y="1677470"/>
            <a:ext cx="6073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aimed at developing a web application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depicts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of furniture.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helps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to find different type of furniture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creates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opportunity for delivering directly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address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customer.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21" y="181463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0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401171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 (ERD)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192000" cy="55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9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942" y="401171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584" y="2658594"/>
            <a:ext cx="3217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Olzhas Uikas: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ERD,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kk-KZ" sz="2400" dirty="0"/>
              <a:t>,</a:t>
            </a:r>
            <a:endParaRPr lang="kk-KZ" sz="2400" dirty="0" smtClean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rules.</a:t>
            </a:r>
            <a:endParaRPr lang="en-US" sz="2400" dirty="0" smtClean="0"/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6322" y="2865654"/>
            <a:ext cx="3657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Almatay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rules,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DML statements.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65008" y="2612428"/>
            <a:ext cx="364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Doktyrbek: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 TABLE statements.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97" y="4182088"/>
            <a:ext cx="57150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88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400652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 Part 1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83" y="1617132"/>
            <a:ext cx="2867534" cy="20957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80335" y="1269370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Del_Order</a:t>
            </a:r>
            <a:endParaRPr lang="en-US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" y="1600864"/>
            <a:ext cx="3171910" cy="19342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6573" y="1317501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CompanyDel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" y="3876442"/>
            <a:ext cx="6158481" cy="2568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331" y="3503693"/>
            <a:ext cx="487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AddressToDel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36" y="2664987"/>
            <a:ext cx="5835667" cy="27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75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400652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 Part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70248"/>
            <a:ext cx="4891414" cy="2587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054" y="3922034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80" y="4345089"/>
            <a:ext cx="2419431" cy="24310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6519" y="4028138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Furniture_creator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58" y="4392546"/>
            <a:ext cx="2123783" cy="24398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69757" y="4019936"/>
            <a:ext cx="142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66" y="4389268"/>
            <a:ext cx="2208899" cy="24310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32805" y="4019936"/>
            <a:ext cx="187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Style_fur</a:t>
            </a:r>
            <a:endParaRPr lang="en-US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661" y="1898465"/>
            <a:ext cx="3031513" cy="19556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040112" y="1497293"/>
            <a:ext cx="1600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5" y="1840076"/>
            <a:ext cx="1974186" cy="21036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29723" y="1488606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Dimension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49" y="1324524"/>
            <a:ext cx="3929603" cy="27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11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401171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Tables: Part 3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9" y="1625872"/>
            <a:ext cx="4381288" cy="3109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2841" y="1350451"/>
            <a:ext cx="416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Cashbox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6" y="4905602"/>
            <a:ext cx="3518426" cy="179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5028" y="4644222"/>
            <a:ext cx="145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76" y="1744671"/>
            <a:ext cx="710664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5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394661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920" y="1726215"/>
            <a:ext cx="96395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One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a one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Creator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One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Creator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can create one or many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Many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buy and order many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only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Many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have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Same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one or many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only 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Style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Company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one or many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order only one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79" y="2490068"/>
            <a:ext cx="2047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4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BD0A0FC-98DB-4C67-8FB5-3D4B0A98EB0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gradFill flip="none" rotWithShape="1">
            <a:gsLst>
              <a:gs pos="35000">
                <a:srgbClr val="36ACD8"/>
              </a:gs>
              <a:gs pos="78000">
                <a:srgbClr val="2E6CA4"/>
              </a:gs>
              <a:gs pos="100000">
                <a:srgbClr val="2E76A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6F6FB139-76CD-441B-9740-E4889BA8D1E3}"/>
              </a:ext>
            </a:extLst>
          </p:cNvPr>
          <p:cNvGrpSpPr/>
          <p:nvPr/>
        </p:nvGrpSpPr>
        <p:grpSpPr>
          <a:xfrm>
            <a:off x="895054" y="3342883"/>
            <a:ext cx="1348446" cy="839207"/>
            <a:chOff x="975235" y="3647658"/>
            <a:chExt cx="1198257" cy="839207"/>
          </a:xfrm>
        </p:grpSpPr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37BCBE57-0B80-4E44-A541-986E08920ACA}"/>
                </a:ext>
              </a:extLst>
            </p:cNvPr>
            <p:cNvSpPr/>
            <p:nvPr/>
          </p:nvSpPr>
          <p:spPr>
            <a:xfrm>
              <a:off x="1400081" y="3647658"/>
              <a:ext cx="3507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NeueCyr" panose="02000503040000020004" pitchFamily="2" charset="-52"/>
                </a:rPr>
                <a:t>4</a:t>
              </a:r>
              <a:endParaRPr lang="id-ID" sz="2800" dirty="0">
                <a:solidFill>
                  <a:schemeClr val="bg1"/>
                </a:solidFill>
                <a:latin typeface="HelveticaNeueCyr" panose="02000503040000020004" pitchFamily="2" charset="-52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8A70F620-9FE1-4F49-A5BB-9F522F39B919}"/>
                </a:ext>
              </a:extLst>
            </p:cNvPr>
            <p:cNvSpPr/>
            <p:nvPr/>
          </p:nvSpPr>
          <p:spPr>
            <a:xfrm>
              <a:off x="975235" y="4117533"/>
              <a:ext cx="119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STUDENTS</a:t>
              </a:r>
            </a:p>
          </p:txBody>
        </p:sp>
      </p:grp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3981465C-4535-4126-8FEF-7BBD8178E721}"/>
              </a:ext>
            </a:extLst>
          </p:cNvPr>
          <p:cNvSpPr/>
          <p:nvPr/>
        </p:nvSpPr>
        <p:spPr>
          <a:xfrm>
            <a:off x="-1925159" y="4760385"/>
            <a:ext cx="609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1D96B6AE-1F2B-4F84-A9B4-E8FDCE10CBD8}"/>
              </a:ext>
            </a:extLst>
          </p:cNvPr>
          <p:cNvSpPr/>
          <p:nvPr/>
        </p:nvSpPr>
        <p:spPr>
          <a:xfrm>
            <a:off x="-1015281" y="476101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C7672974-9AB5-4FDA-955C-D7C852594860}"/>
              </a:ext>
            </a:extLst>
          </p:cNvPr>
          <p:cNvSpPr/>
          <p:nvPr/>
        </p:nvSpPr>
        <p:spPr>
          <a:xfrm>
            <a:off x="-1474426" y="604179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  <a:p>
            <a:pPr algn="ctr"/>
            <a:endParaRPr lang="id-ID" sz="1200" dirty="0">
              <a:solidFill>
                <a:schemeClr val="bg2">
                  <a:lumMod val="25000"/>
                </a:schemeClr>
              </a:solidFill>
              <a:latin typeface="HelveticaNeueCyr" panose="02000503040000020004" pitchFamily="2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536" y="401171"/>
            <a:ext cx="1199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while developing a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072" y="1703833"/>
            <a:ext cx="11411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Creating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concept for the project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Relationship problems. </a:t>
            </a:r>
            <a:endParaRPr lang="ru-RU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During the design of the ERD, many columns were added and removed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Multiple Row and Multiple Column Subqueries were difficult to do query.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9" y="4759759"/>
            <a:ext cx="3414361" cy="17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21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481</Words>
  <Application>Microsoft Office PowerPoint</Application>
  <PresentationFormat>Широкоэкранный</PresentationFormat>
  <Paragraphs>110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HelveticaNeueCyr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User</cp:lastModifiedBy>
  <cp:revision>109</cp:revision>
  <dcterms:created xsi:type="dcterms:W3CDTF">2020-06-12T03:49:39Z</dcterms:created>
  <dcterms:modified xsi:type="dcterms:W3CDTF">2020-11-27T08:05:55Z</dcterms:modified>
</cp:coreProperties>
</file>